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364" r:id="rId2"/>
    <p:sldId id="366" r:id="rId3"/>
  </p:sldIdLst>
  <p:sldSz cx="9144000" cy="6858000" type="screen4x3"/>
  <p:notesSz cx="6858000" cy="9144000"/>
  <p:defaultTextStyle>
    <a:defPPr>
      <a:defRPr lang="nl-NL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280C6"/>
    <a:srgbClr val="013474"/>
    <a:srgbClr val="FF71E2"/>
    <a:srgbClr val="18EA1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22" autoAdjust="0"/>
    <p:restoredTop sz="94541" autoAdjust="0"/>
  </p:normalViewPr>
  <p:slideViewPr>
    <p:cSldViewPr snapToGrid="0" snapToObjects="1">
      <p:cViewPr varScale="1">
        <p:scale>
          <a:sx n="119" d="100"/>
          <a:sy n="119" d="100"/>
        </p:scale>
        <p:origin x="1928" y="1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Titelstijl van model bewerken</a:t>
            </a:r>
            <a:endParaRPr lang="nl-NL"/>
          </a:p>
        </p:txBody>
      </p:sp>
      <p:sp>
        <p:nvSpPr>
          <p:cNvPr id="3" name="Sub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titelstijl van het model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51514-1138-7948-B12C-5A5B82D0C88F}" type="datetimeFigureOut">
              <a:rPr lang="nl-NL" smtClean="0"/>
              <a:pPr/>
              <a:t>04-02-17</a:t>
            </a:fld>
            <a:endParaRPr lang="nl-NL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B4DFF5-9BDB-224A-B106-BA9076A00767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7889366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Titelstijl van model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51514-1138-7948-B12C-5A5B82D0C88F}" type="datetimeFigureOut">
              <a:rPr lang="nl-NL" smtClean="0"/>
              <a:pPr/>
              <a:t>04-02-17</a:t>
            </a:fld>
            <a:endParaRPr lang="nl-NL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B4DFF5-9BDB-224A-B106-BA9076A00767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3651878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Titelstijl van model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51514-1138-7948-B12C-5A5B82D0C88F}" type="datetimeFigureOut">
              <a:rPr lang="nl-NL" smtClean="0"/>
              <a:pPr/>
              <a:t>04-02-17</a:t>
            </a:fld>
            <a:endParaRPr lang="nl-NL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B4DFF5-9BDB-224A-B106-BA9076A00767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670479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Titelstijl van model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51514-1138-7948-B12C-5A5B82D0C88F}" type="datetimeFigureOut">
              <a:rPr lang="nl-NL" smtClean="0"/>
              <a:pPr/>
              <a:t>04-02-17</a:t>
            </a:fld>
            <a:endParaRPr lang="nl-NL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B4DFF5-9BDB-224A-B106-BA9076A00767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1137025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Titelstijl van model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51514-1138-7948-B12C-5A5B82D0C88F}" type="datetimeFigureOut">
              <a:rPr lang="nl-NL" smtClean="0"/>
              <a:pPr/>
              <a:t>04-02-17</a:t>
            </a:fld>
            <a:endParaRPr lang="nl-NL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B4DFF5-9BDB-224A-B106-BA9076A00767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3112665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ee objec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Titelstijl van model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51514-1138-7948-B12C-5A5B82D0C88F}" type="datetimeFigureOut">
              <a:rPr lang="nl-NL" smtClean="0"/>
              <a:pPr/>
              <a:t>04-02-17</a:t>
            </a:fld>
            <a:endParaRPr lang="nl-NL" dirty="0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B4DFF5-9BDB-224A-B106-BA9076A00767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9135281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Titelstijl van model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51514-1138-7948-B12C-5A5B82D0C88F}" type="datetimeFigureOut">
              <a:rPr lang="nl-NL" smtClean="0"/>
              <a:pPr/>
              <a:t>04-02-17</a:t>
            </a:fld>
            <a:endParaRPr lang="nl-NL" dirty="0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B4DFF5-9BDB-224A-B106-BA9076A00767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5341587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Titelstijl van model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51514-1138-7948-B12C-5A5B82D0C88F}" type="datetimeFigureOut">
              <a:rPr lang="nl-NL" smtClean="0"/>
              <a:pPr/>
              <a:t>04-02-17</a:t>
            </a:fld>
            <a:endParaRPr lang="nl-NL" dirty="0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B4DFF5-9BDB-224A-B106-BA9076A00767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7421398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51514-1138-7948-B12C-5A5B82D0C88F}" type="datetimeFigureOut">
              <a:rPr lang="nl-NL" smtClean="0"/>
              <a:pPr/>
              <a:t>04-02-17</a:t>
            </a:fld>
            <a:endParaRPr lang="nl-NL" dirty="0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B4DFF5-9BDB-224A-B106-BA9076A00767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1475505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Titelstijl van model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51514-1138-7948-B12C-5A5B82D0C88F}" type="datetimeFigureOut">
              <a:rPr lang="nl-NL" smtClean="0"/>
              <a:pPr/>
              <a:t>04-02-17</a:t>
            </a:fld>
            <a:endParaRPr lang="nl-NL" dirty="0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B4DFF5-9BDB-224A-B106-BA9076A00767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6259716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Titelstijl van model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51514-1138-7948-B12C-5A5B82D0C88F}" type="datetimeFigureOut">
              <a:rPr lang="nl-NL" smtClean="0"/>
              <a:pPr/>
              <a:t>04-02-17</a:t>
            </a:fld>
            <a:endParaRPr lang="nl-NL" dirty="0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B4DFF5-9BDB-224A-B106-BA9076A00767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9029606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Titelstijl van model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951514-1138-7948-B12C-5A5B82D0C88F}" type="datetimeFigureOut">
              <a:rPr lang="nl-NL" smtClean="0"/>
              <a:pPr/>
              <a:t>04-02-17</a:t>
            </a:fld>
            <a:endParaRPr lang="nl-NL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B4DFF5-9BDB-224A-B106-BA9076A00767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2806544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 descr="achtergrond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-1" y="-15311"/>
            <a:ext cx="9144000" cy="5143500"/>
          </a:xfrm>
          <a:prstGeom prst="rect">
            <a:avLst/>
          </a:prstGeom>
        </p:spPr>
      </p:pic>
      <p:sp>
        <p:nvSpPr>
          <p:cNvPr id="9" name="Titel 4"/>
          <p:cNvSpPr txBox="1">
            <a:spLocks/>
          </p:cNvSpPr>
          <p:nvPr/>
        </p:nvSpPr>
        <p:spPr>
          <a:xfrm>
            <a:off x="-1" y="3429000"/>
            <a:ext cx="9143999" cy="12687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2500" lnSpcReduction="2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nl-NL" b="1" dirty="0" smtClean="0">
                <a:latin typeface="Baskerville Old Face" panose="02020602080505020303" pitchFamily="18" charset="0"/>
              </a:rPr>
              <a:t/>
            </a:r>
            <a:br>
              <a:rPr lang="nl-NL" b="1" dirty="0" smtClean="0">
                <a:latin typeface="Baskerville Old Face" panose="02020602080505020303" pitchFamily="18" charset="0"/>
              </a:rPr>
            </a:br>
            <a:r>
              <a:rPr lang="nl-NL" sz="6700" b="1" dirty="0" smtClean="0">
                <a:solidFill>
                  <a:srgbClr val="013474"/>
                </a:solidFill>
                <a:latin typeface="Raleway ExtraBold" charset="0"/>
                <a:ea typeface="Raleway ExtraBold" charset="0"/>
                <a:cs typeface="Raleway ExtraBold" charset="0"/>
              </a:rPr>
              <a:t>openingspagina</a:t>
            </a:r>
            <a:endParaRPr lang="nl-NL" sz="6700" dirty="0">
              <a:solidFill>
                <a:srgbClr val="013474"/>
              </a:solidFill>
            </a:endParaRPr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01508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 descr="achtergrond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-1" y="0"/>
            <a:ext cx="9144000" cy="5143500"/>
          </a:xfrm>
          <a:prstGeom prst="rect">
            <a:avLst/>
          </a:prstGeom>
        </p:spPr>
      </p:pic>
      <p:sp>
        <p:nvSpPr>
          <p:cNvPr id="5" name="Titel 4"/>
          <p:cNvSpPr>
            <a:spLocks noGrp="1"/>
          </p:cNvSpPr>
          <p:nvPr>
            <p:ph type="ctrTitle"/>
          </p:nvPr>
        </p:nvSpPr>
        <p:spPr>
          <a:xfrm>
            <a:off x="-1" y="72008"/>
            <a:ext cx="9143999" cy="1268760"/>
          </a:xfrm>
        </p:spPr>
        <p:txBody>
          <a:bodyPr>
            <a:normAutofit fontScale="90000"/>
          </a:bodyPr>
          <a:lstStyle/>
          <a:p>
            <a:r>
              <a:rPr lang="nl-NL" b="1" dirty="0" smtClean="0">
                <a:latin typeface="Baskerville Old Face" panose="02020602080505020303" pitchFamily="18" charset="0"/>
              </a:rPr>
              <a:t/>
            </a:r>
            <a:br>
              <a:rPr lang="nl-NL" b="1" dirty="0" smtClean="0">
                <a:latin typeface="Baskerville Old Face" panose="02020602080505020303" pitchFamily="18" charset="0"/>
              </a:rPr>
            </a:br>
            <a:r>
              <a:rPr lang="nl-NL" sz="4000" b="1" dirty="0" smtClean="0">
                <a:solidFill>
                  <a:schemeClr val="bg1"/>
                </a:solidFill>
                <a:latin typeface="Raleway ExtraBold" charset="0"/>
                <a:ea typeface="Raleway ExtraBold" charset="0"/>
                <a:cs typeface="Raleway ExtraBold" charset="0"/>
              </a:rPr>
              <a:t>&lt;paginatitel&gt;</a:t>
            </a:r>
            <a:r>
              <a:rPr lang="nl-NL" b="1" dirty="0">
                <a:latin typeface="Baskerville Old Face" panose="02020602080505020303" pitchFamily="18" charset="0"/>
              </a:rPr>
              <a:t/>
            </a:r>
            <a:br>
              <a:rPr lang="nl-NL" b="1" dirty="0">
                <a:latin typeface="Baskerville Old Face" panose="02020602080505020303" pitchFamily="18" charset="0"/>
              </a:rPr>
            </a:br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6" name="Ondertitel 5"/>
          <p:cNvSpPr>
            <a:spLocks noGrp="1"/>
          </p:cNvSpPr>
          <p:nvPr>
            <p:ph type="subTitle" idx="1"/>
          </p:nvPr>
        </p:nvSpPr>
        <p:spPr>
          <a:xfrm>
            <a:off x="656144" y="2159219"/>
            <a:ext cx="8677472" cy="5688632"/>
          </a:xfrm>
        </p:spPr>
        <p:txBody>
          <a:bodyPr>
            <a:normAutofit/>
          </a:bodyPr>
          <a:lstStyle/>
          <a:p>
            <a:pPr marL="571500" indent="-571500" algn="l">
              <a:buFont typeface="Wingdings" charset="2"/>
              <a:buChar char="§"/>
            </a:pPr>
            <a:r>
              <a:rPr lang="nl-NL" sz="2800" dirty="0" smtClean="0">
                <a:solidFill>
                  <a:srgbClr val="0280C6"/>
                </a:solidFill>
                <a:latin typeface="Raleway" charset="0"/>
                <a:ea typeface="Raleway" charset="0"/>
                <a:cs typeface="Raleway" charset="0"/>
              </a:rPr>
              <a:t>Font </a:t>
            </a:r>
            <a:r>
              <a:rPr lang="nl-NL" sz="2800" dirty="0" err="1" smtClean="0">
                <a:solidFill>
                  <a:srgbClr val="0280C6"/>
                </a:solidFill>
                <a:latin typeface="Raleway" charset="0"/>
                <a:ea typeface="Raleway" charset="0"/>
                <a:cs typeface="Raleway" charset="0"/>
              </a:rPr>
              <a:t>Raleway</a:t>
            </a:r>
            <a:r>
              <a:rPr lang="nl-NL" sz="2800" dirty="0" smtClean="0">
                <a:solidFill>
                  <a:srgbClr val="0280C6"/>
                </a:solidFill>
                <a:latin typeface="Raleway" charset="0"/>
                <a:ea typeface="Raleway" charset="0"/>
                <a:cs typeface="Raleway" charset="0"/>
              </a:rPr>
              <a:t> (</a:t>
            </a:r>
            <a:r>
              <a:rPr lang="nl-NL" sz="2800" smtClean="0">
                <a:solidFill>
                  <a:srgbClr val="0280C6"/>
                </a:solidFill>
                <a:latin typeface="Raleway" charset="0"/>
                <a:ea typeface="Raleway" charset="0"/>
                <a:cs typeface="Raleway" charset="0"/>
              </a:rPr>
              <a:t>eventueel downloaden)</a:t>
            </a:r>
            <a:endParaRPr lang="nl-NL" sz="2800" dirty="0" smtClean="0">
              <a:solidFill>
                <a:srgbClr val="0280C6"/>
              </a:solidFill>
              <a:latin typeface="Raleway" charset="0"/>
              <a:ea typeface="Raleway" charset="0"/>
              <a:cs typeface="Raleway" charset="0"/>
            </a:endParaRPr>
          </a:p>
          <a:p>
            <a:pPr marL="571500" indent="-561975" algn="l">
              <a:buFont typeface="Wingdings" charset="2"/>
              <a:buChar char="§"/>
            </a:pPr>
            <a:r>
              <a:rPr lang="nl-NL" sz="2800" dirty="0" smtClean="0">
                <a:solidFill>
                  <a:srgbClr val="0280C6"/>
                </a:solidFill>
                <a:latin typeface="Raleway" charset="0"/>
                <a:ea typeface="Raleway" charset="0"/>
                <a:cs typeface="Raleway" charset="0"/>
              </a:rPr>
              <a:t>Regel 2</a:t>
            </a:r>
          </a:p>
          <a:p>
            <a:pPr marL="571500" indent="-571500" algn="l">
              <a:buFont typeface="Wingdings" charset="2"/>
              <a:buChar char="§"/>
            </a:pPr>
            <a:r>
              <a:rPr lang="nl-NL" sz="2800" dirty="0" smtClean="0">
                <a:solidFill>
                  <a:srgbClr val="0280C6"/>
                </a:solidFill>
                <a:latin typeface="Raleway" charset="0"/>
                <a:ea typeface="Raleway" charset="0"/>
                <a:cs typeface="Raleway" charset="0"/>
              </a:rPr>
              <a:t>Regel 3</a:t>
            </a:r>
          </a:p>
          <a:p>
            <a:pPr marL="571500" indent="-571500" algn="l">
              <a:buFont typeface="Wingdings" charset="2"/>
              <a:buChar char="§"/>
            </a:pPr>
            <a:r>
              <a:rPr lang="nl-NL" sz="2800" dirty="0" smtClean="0">
                <a:solidFill>
                  <a:srgbClr val="0280C6"/>
                </a:solidFill>
                <a:latin typeface="Raleway" charset="0"/>
                <a:ea typeface="Raleway" charset="0"/>
                <a:cs typeface="Raleway" charset="0"/>
              </a:rPr>
              <a:t>Regel 4</a:t>
            </a:r>
          </a:p>
          <a:p>
            <a:pPr marL="571500" indent="-571500" algn="l">
              <a:buFont typeface="Courier New"/>
              <a:buChar char="o"/>
            </a:pPr>
            <a:endParaRPr lang="nl-NL" sz="4000" b="1" dirty="0" smtClean="0">
              <a:solidFill>
                <a:srgbClr val="000000"/>
              </a:solidFill>
            </a:endParaRPr>
          </a:p>
          <a:p>
            <a:pPr algn="l"/>
            <a:endParaRPr lang="nl-NL" sz="4400" b="1" dirty="0" smtClean="0">
              <a:solidFill>
                <a:srgbClr val="000000"/>
              </a:solidFill>
            </a:endParaRPr>
          </a:p>
          <a:p>
            <a:endParaRPr lang="nl-NL" sz="44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3682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h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1028</TotalTime>
  <Words>12</Words>
  <Application>Microsoft Macintosh PowerPoint</Application>
  <PresentationFormat>Diavoorstelling (4:3)</PresentationFormat>
  <Paragraphs>7</Paragraphs>
  <Slides>2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7</vt:i4>
      </vt:variant>
      <vt:variant>
        <vt:lpstr>Thema</vt:lpstr>
      </vt:variant>
      <vt:variant>
        <vt:i4>1</vt:i4>
      </vt:variant>
      <vt:variant>
        <vt:lpstr>Diatitels</vt:lpstr>
      </vt:variant>
      <vt:variant>
        <vt:i4>2</vt:i4>
      </vt:variant>
    </vt:vector>
  </HeadingPairs>
  <TitlesOfParts>
    <vt:vector size="10" baseType="lpstr">
      <vt:lpstr>Baskerville Old Face</vt:lpstr>
      <vt:lpstr>Calibri</vt:lpstr>
      <vt:lpstr>Courier New</vt:lpstr>
      <vt:lpstr>Raleway</vt:lpstr>
      <vt:lpstr>Raleway ExtraBold</vt:lpstr>
      <vt:lpstr>Wingdings</vt:lpstr>
      <vt:lpstr>Arial</vt:lpstr>
      <vt:lpstr>Office-thema</vt:lpstr>
      <vt:lpstr>PowerPoint-presentatie</vt:lpstr>
      <vt:lpstr> &lt;paginatitel&gt; </vt:lpstr>
    </vt:vector>
  </TitlesOfParts>
  <LinksUpToDate>false</LinksUpToDate>
  <SharedDoc>false</SharedDoc>
  <HyperlinksChanged>false</HyperlinksChanged>
  <AppVersion>15.0023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Laurens Knippenborg</dc:creator>
  <cp:lastModifiedBy>Jan Wilterdink</cp:lastModifiedBy>
  <cp:revision>115</cp:revision>
  <dcterms:created xsi:type="dcterms:W3CDTF">2014-11-06T17:31:21Z</dcterms:created>
  <dcterms:modified xsi:type="dcterms:W3CDTF">2017-02-04T17:04:29Z</dcterms:modified>
</cp:coreProperties>
</file>